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90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87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2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81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5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8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09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35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34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6B078E6-FE53-41DA-8A9A-EC1DB8CE7367}" type="datetimeFigureOut">
              <a:rPr lang="hu-HU" smtClean="0"/>
              <a:t>2020. 02. 04.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AD57D18-86DC-4F8B-A81E-1BEF5E246F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9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Instalare</a:t>
            </a:r>
            <a:r>
              <a:rPr lang="hu-HU" dirty="0" smtClean="0"/>
              <a:t> </a:t>
            </a:r>
            <a:r>
              <a:rPr lang="ro-RO" dirty="0" smtClean="0"/>
              <a:t>și utilizare </a:t>
            </a:r>
            <a:r>
              <a:rPr lang="hu-HU" dirty="0" smtClean="0"/>
              <a:t>emulator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Pașii</a:t>
            </a:r>
            <a:r>
              <a:rPr lang="hu-HU" dirty="0" smtClean="0"/>
              <a:t> de </a:t>
            </a:r>
            <a:r>
              <a:rPr lang="hu-HU" dirty="0" err="1" smtClean="0"/>
              <a:t>realizare</a:t>
            </a:r>
            <a:r>
              <a:rPr lang="hu-HU" dirty="0" smtClean="0"/>
              <a:t> </a:t>
            </a:r>
            <a:r>
              <a:rPr lang="hu-HU" dirty="0" err="1" smtClean="0"/>
              <a:t>ai</a:t>
            </a:r>
            <a:r>
              <a:rPr lang="hu-HU" dirty="0" smtClean="0"/>
              <a:t> </a:t>
            </a:r>
            <a:r>
              <a:rPr lang="hu-HU" dirty="0" err="1" smtClean="0"/>
              <a:t>primului</a:t>
            </a:r>
            <a:r>
              <a:rPr lang="hu-HU" dirty="0" smtClean="0"/>
              <a:t> </a:t>
            </a:r>
            <a:r>
              <a:rPr lang="hu-HU" dirty="0" err="1" smtClean="0"/>
              <a:t>proiect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18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" y="1259840"/>
            <a:ext cx="11694319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1539240"/>
            <a:ext cx="11702733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1" y="205465"/>
            <a:ext cx="5658401" cy="48570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24" y="2480360"/>
            <a:ext cx="5979479" cy="418165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238197" y="205465"/>
            <a:ext cx="2954956" cy="18961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Codul sursă al aplicației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66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907036"/>
            <a:ext cx="11738292" cy="4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8" y="1138237"/>
            <a:ext cx="11747003" cy="45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8" y="918216"/>
            <a:ext cx="11637169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938531"/>
            <a:ext cx="1167288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6" y="951231"/>
            <a:ext cx="11415713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04582"/>
            <a:ext cx="11658600" cy="45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6" y="768985"/>
            <a:ext cx="11323684" cy="54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0775"/>
            <a:ext cx="11658600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Nagyvárosi</Template>
  <TotalTime>42</TotalTime>
  <Words>14</Words>
  <Application>Microsoft Office PowerPoint</Application>
  <PresentationFormat>Szélesvásznú</PresentationFormat>
  <Paragraphs>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Nagyvárosi</vt:lpstr>
      <vt:lpstr>Instalare și utilizare emulator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Instalare mediu de dare</dc:title>
  <dc:creator>Kati</dc:creator>
  <cp:lastModifiedBy>Kati</cp:lastModifiedBy>
  <cp:revision>7</cp:revision>
  <dcterms:created xsi:type="dcterms:W3CDTF">2020-02-04T16:34:25Z</dcterms:created>
  <dcterms:modified xsi:type="dcterms:W3CDTF">2020-02-04T17:16:30Z</dcterms:modified>
</cp:coreProperties>
</file>